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0058400" cy="6419850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175" d="100"/>
          <a:sy n="175" d="100"/>
        </p:scale>
        <p:origin x="-1344" y="-120"/>
      </p:cViewPr>
      <p:guideLst>
        <p:guide orient="horz" pos="202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4380" y="1994315"/>
            <a:ext cx="8549640" cy="1376107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08760" y="3637915"/>
            <a:ext cx="7040880" cy="164062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0C12-DFD9-B54D-940B-79A51EB33277}" type="datetimeFigureOut">
              <a:rPr lang="es-ES" smtClean="0"/>
              <a:t>12/02/20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408AB-11CD-884C-9BAF-327F19AA670E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3793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0C12-DFD9-B54D-940B-79A51EB33277}" type="datetimeFigureOut">
              <a:rPr lang="es-ES" smtClean="0"/>
              <a:t>12/02/20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408AB-11CD-884C-9BAF-327F19AA670E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3841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022272" y="240745"/>
            <a:ext cx="2488407" cy="5126964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553562" y="240745"/>
            <a:ext cx="7301071" cy="5126964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0C12-DFD9-B54D-940B-79A51EB33277}" type="datetimeFigureOut">
              <a:rPr lang="es-ES" smtClean="0"/>
              <a:t>12/02/20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408AB-11CD-884C-9BAF-327F19AA670E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257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0C12-DFD9-B54D-940B-79A51EB33277}" type="datetimeFigureOut">
              <a:rPr lang="es-ES" smtClean="0"/>
              <a:t>12/02/20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408AB-11CD-884C-9BAF-327F19AA670E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1632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4544" y="4125348"/>
            <a:ext cx="8549640" cy="127505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94544" y="2721007"/>
            <a:ext cx="8549640" cy="1404342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0C12-DFD9-B54D-940B-79A51EB33277}" type="datetimeFigureOut">
              <a:rPr lang="es-ES" smtClean="0"/>
              <a:t>12/02/20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408AB-11CD-884C-9BAF-327F19AA670E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2224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553562" y="1402856"/>
            <a:ext cx="4894738" cy="39648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615941" y="1402856"/>
            <a:ext cx="4894739" cy="39648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0C12-DFD9-B54D-940B-79A51EB33277}" type="datetimeFigureOut">
              <a:rPr lang="es-ES" smtClean="0"/>
              <a:t>12/02/20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408AB-11CD-884C-9BAF-327F19AA670E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7422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2920" y="257092"/>
            <a:ext cx="9052560" cy="1069975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02920" y="1437036"/>
            <a:ext cx="4444207" cy="5988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02920" y="2035924"/>
            <a:ext cx="4444207" cy="36988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5109528" y="1437036"/>
            <a:ext cx="4445953" cy="5988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5109528" y="2035924"/>
            <a:ext cx="4445953" cy="36988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0C12-DFD9-B54D-940B-79A51EB33277}" type="datetimeFigureOut">
              <a:rPr lang="es-ES" smtClean="0"/>
              <a:t>12/02/20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408AB-11CD-884C-9BAF-327F19AA670E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0092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0C12-DFD9-B54D-940B-79A51EB33277}" type="datetimeFigureOut">
              <a:rPr lang="es-ES" smtClean="0"/>
              <a:t>12/02/20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408AB-11CD-884C-9BAF-327F19AA670E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35291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0C12-DFD9-B54D-940B-79A51EB33277}" type="datetimeFigureOut">
              <a:rPr lang="es-ES" smtClean="0"/>
              <a:t>12/02/20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408AB-11CD-884C-9BAF-327F19AA670E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8477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2921" y="255605"/>
            <a:ext cx="3309144" cy="108780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932555" y="255606"/>
            <a:ext cx="5622925" cy="547916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502921" y="1343414"/>
            <a:ext cx="3309144" cy="43913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0C12-DFD9-B54D-940B-79A51EB33277}" type="datetimeFigureOut">
              <a:rPr lang="es-ES" smtClean="0"/>
              <a:t>12/02/20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408AB-11CD-884C-9BAF-327F19AA670E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3601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71517" y="4493895"/>
            <a:ext cx="6035040" cy="5305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971517" y="573625"/>
            <a:ext cx="6035040" cy="385191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971517" y="5024425"/>
            <a:ext cx="6035040" cy="75344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C0C12-DFD9-B54D-940B-79A51EB33277}" type="datetimeFigureOut">
              <a:rPr lang="es-ES" smtClean="0"/>
              <a:t>12/02/20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408AB-11CD-884C-9BAF-327F19AA670E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2990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502920" y="257092"/>
            <a:ext cx="9052560" cy="1069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502920" y="1497966"/>
            <a:ext cx="9052560" cy="42368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502920" y="5950250"/>
            <a:ext cx="2346960" cy="3417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1C0C12-DFD9-B54D-940B-79A51EB33277}" type="datetimeFigureOut">
              <a:rPr lang="es-ES" smtClean="0"/>
              <a:t>12/02/20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436620" y="5950250"/>
            <a:ext cx="3185160" cy="3417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7208520" y="5950250"/>
            <a:ext cx="2346960" cy="3417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408AB-11CD-884C-9BAF-327F19AA670E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6603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POSTALES FEBRERO MES DE LA AMISTAD COMPAÑER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9" y="0"/>
            <a:ext cx="10056141" cy="641985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8507" y="820071"/>
            <a:ext cx="7061563" cy="1911736"/>
          </a:xfrm>
        </p:spPr>
        <p:txBody>
          <a:bodyPr>
            <a:normAutofit/>
          </a:bodyPr>
          <a:lstStyle/>
          <a:p>
            <a:r>
              <a:rPr lang="es-ES" sz="3800" dirty="0" smtClean="0"/>
              <a:t>Colocar Nombre Aqu</a:t>
            </a:r>
            <a:r>
              <a:rPr lang="es-ES" sz="3800" dirty="0" smtClean="0"/>
              <a:t>í</a:t>
            </a:r>
            <a:endParaRPr lang="es-ES" sz="3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0629" y="3674200"/>
            <a:ext cx="5871029" cy="1224371"/>
          </a:xfrm>
        </p:spPr>
        <p:txBody>
          <a:bodyPr>
            <a:normAutofit/>
          </a:bodyPr>
          <a:lstStyle/>
          <a:p>
            <a:r>
              <a:rPr lang="es-ES" sz="3000" dirty="0" smtClean="0">
                <a:solidFill>
                  <a:schemeClr val="tx1"/>
                </a:solidFill>
              </a:rPr>
              <a:t>Pon tu Nombre Aqu</a:t>
            </a:r>
            <a:r>
              <a:rPr lang="es-ES" sz="3000" dirty="0" smtClean="0">
                <a:solidFill>
                  <a:schemeClr val="tx1"/>
                </a:solidFill>
              </a:rPr>
              <a:t>í</a:t>
            </a:r>
            <a:endParaRPr lang="es-ES" sz="3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842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OSTALES FEBRERO MES DE LA AMISTAD COMPAÑER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058400" cy="64152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8507" y="820071"/>
            <a:ext cx="7061563" cy="1911736"/>
          </a:xfrm>
        </p:spPr>
        <p:txBody>
          <a:bodyPr>
            <a:normAutofit/>
          </a:bodyPr>
          <a:lstStyle/>
          <a:p>
            <a:r>
              <a:rPr lang="es-ES" sz="3800" dirty="0" smtClean="0"/>
              <a:t>Colocar Nombre Aqu</a:t>
            </a:r>
            <a:r>
              <a:rPr lang="es-ES" sz="3800" dirty="0" smtClean="0"/>
              <a:t>í</a:t>
            </a:r>
            <a:endParaRPr lang="es-ES" sz="3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0629" y="3674200"/>
            <a:ext cx="5871029" cy="1224371"/>
          </a:xfrm>
        </p:spPr>
        <p:txBody>
          <a:bodyPr>
            <a:normAutofit/>
          </a:bodyPr>
          <a:lstStyle/>
          <a:p>
            <a:r>
              <a:rPr lang="es-ES" sz="3000" dirty="0" smtClean="0">
                <a:solidFill>
                  <a:schemeClr val="tx1"/>
                </a:solidFill>
              </a:rPr>
              <a:t>Pon tu Nombre Aqu</a:t>
            </a:r>
            <a:r>
              <a:rPr lang="es-ES" sz="3000" dirty="0" smtClean="0">
                <a:solidFill>
                  <a:schemeClr val="tx1"/>
                </a:solidFill>
              </a:rPr>
              <a:t>í</a:t>
            </a:r>
            <a:endParaRPr lang="es-ES" sz="3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97630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14</Words>
  <Application>Microsoft Macintosh PowerPoint</Application>
  <PresentationFormat>Personalizado</PresentationFormat>
  <Paragraphs>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Colocar Nombre Aquí</vt:lpstr>
      <vt:lpstr>Colocar Nombre Aquí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Colocar Nombre Aquí</dc:title>
  <dc:creator>Fernando</dc:creator>
  <cp:lastModifiedBy>Fernando</cp:lastModifiedBy>
  <cp:revision>1</cp:revision>
  <dcterms:created xsi:type="dcterms:W3CDTF">2020-02-12T23:48:12Z</dcterms:created>
  <dcterms:modified xsi:type="dcterms:W3CDTF">2020-02-12T23:55:40Z</dcterms:modified>
</cp:coreProperties>
</file>